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43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8602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969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2075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7183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6657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402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716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2331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311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458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8297C-48F7-425D-951E-64E7FBE7F263}" type="datetimeFigureOut">
              <a:rPr lang="en-CA" smtClean="0"/>
              <a:t>2023-10-21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68833-FCBF-4211-A0AC-E3A2A5AE72F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316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" y="0"/>
            <a:ext cx="12170664" cy="1885188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spect="1"/>
          </p:cNvSpPr>
          <p:nvPr/>
        </p:nvSpPr>
        <p:spPr>
          <a:xfrm>
            <a:off x="4161263" y="942594"/>
            <a:ext cx="389080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fa-IR" sz="1600" dirty="0">
                <a:cs typeface="B Koodak" panose="00000700000000000000" pitchFamily="2" charset="-78"/>
              </a:rPr>
              <a:t>اولین کنفرانس ملی هوش مصنوعی و مهندسی نرم افزار</a:t>
            </a:r>
            <a:endParaRPr lang="en-CA" sz="1600" dirty="0">
              <a:cs typeface="B Koodak" panose="00000700000000000000" pitchFamily="2" charset="-78"/>
            </a:endParaRPr>
          </a:p>
          <a:p>
            <a:pPr algn="ctr"/>
            <a:r>
              <a:rPr lang="en-CA" sz="1600" dirty="0" smtClean="0">
                <a:latin typeface="Serbie" pitchFamily="50" charset="0"/>
              </a:rPr>
              <a:t>Ai-SOFT 2023</a:t>
            </a:r>
            <a:endParaRPr lang="en-CA" sz="1600" dirty="0">
              <a:latin typeface="Serbie" pitchFamily="50" charset="0"/>
            </a:endParaRPr>
          </a:p>
        </p:txBody>
      </p:sp>
      <p:sp>
        <p:nvSpPr>
          <p:cNvPr id="6" name="Text Box 103"/>
          <p:cNvSpPr txBox="1">
            <a:spLocks noChangeArrowheads="1"/>
          </p:cNvSpPr>
          <p:nvPr/>
        </p:nvSpPr>
        <p:spPr bwMode="auto">
          <a:xfrm>
            <a:off x="1816687" y="3104175"/>
            <a:ext cx="9178491" cy="112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1124" tIns="251124" rIns="251124" bIns="251124"/>
          <a:lstStyle>
            <a:lvl1pPr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fa-IR" altLang="en-US" sz="2400" b="1" dirty="0">
                <a:cs typeface="B Nazanin" panose="00000400000000000000" pitchFamily="2" charset="-78"/>
              </a:rPr>
              <a:t>نویسنده اول، نویسنده دوم، نویسنده سوم و </a:t>
            </a:r>
            <a:r>
              <a:rPr lang="fa-IR" altLang="en-US" sz="2400" b="1" dirty="0" smtClean="0">
                <a:cs typeface="B Nazanin" panose="00000400000000000000" pitchFamily="2" charset="-78"/>
              </a:rPr>
              <a:t>...</a:t>
            </a:r>
            <a:endParaRPr lang="fa-IR" altLang="en-US" sz="2400" b="1" dirty="0">
              <a:cs typeface="B Nazanin" panose="00000400000000000000" pitchFamily="2" charset="-78"/>
            </a:endParaRPr>
          </a:p>
        </p:txBody>
      </p:sp>
      <p:sp>
        <p:nvSpPr>
          <p:cNvPr id="7" name="Text Box 126">
            <a:extLst>
              <a:ext uri="{FF2B5EF4-FFF2-40B4-BE49-F238E27FC236}">
                <a16:creationId xmlns:a16="http://schemas.microsoft.com/office/drawing/2014/main" id="{8AEBDBBD-7932-4A7F-93D6-1CB2D78FB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939" y="2322789"/>
            <a:ext cx="8227455" cy="79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7402" tIns="28701" rIns="57402" bIns="28701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>
              <a:defRPr sz="17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fa-IR" sz="4800" b="1" dirty="0">
                <a:ln>
                  <a:prstDash val="solid"/>
                </a:ln>
                <a:solidFill>
                  <a:schemeClr val="tx2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cs typeface="B Nazanin" pitchFamily="2" charset="-78"/>
              </a:rPr>
              <a:t>عنوان مقاله</a:t>
            </a:r>
            <a:endParaRPr lang="en-US" altLang="en-US" sz="4800" b="1" dirty="0">
              <a:ln>
                <a:prstDash val="solid"/>
              </a:ln>
              <a:solidFill>
                <a:schemeClr val="tx2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pitchFamily="34" charset="0"/>
              <a:cs typeface="B Nazanin" pitchFamily="2" charset="-78"/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816687" y="4450081"/>
            <a:ext cx="9178491" cy="1753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51124" tIns="251124" rIns="251124" bIns="251124"/>
          <a:lstStyle>
            <a:lvl1pPr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711200"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7112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rtl="1">
              <a:spcBef>
                <a:spcPct val="20000"/>
              </a:spcBef>
            </a:pPr>
            <a:r>
              <a:rPr lang="fa-IR" altLang="en-US" sz="2400" b="1" dirty="0" smtClean="0">
                <a:cs typeface="B Nazanin" panose="00000400000000000000" pitchFamily="2" charset="-78"/>
              </a:rPr>
              <a:t>ارایه دهنده:</a:t>
            </a:r>
          </a:p>
          <a:p>
            <a:pPr algn="ctr" rtl="1">
              <a:spcBef>
                <a:spcPct val="20000"/>
              </a:spcBef>
            </a:pPr>
            <a:r>
              <a:rPr lang="fa-IR" altLang="en-US" sz="2400" b="1" dirty="0" smtClean="0">
                <a:cs typeface="B Nazanin" panose="00000400000000000000" pitchFamily="2" charset="-78"/>
              </a:rPr>
              <a:t>وابستگی سازمانی(دانشگاه محل کار/تحصیل)</a:t>
            </a:r>
            <a:endParaRPr lang="fa-IR" altLang="en-US" sz="2400" b="1" dirty="0">
              <a:cs typeface="B Nazanin" panose="00000400000000000000" pitchFamily="2" charset="-78"/>
            </a:endParaRPr>
          </a:p>
          <a:p>
            <a:pPr algn="ctr" rtl="1">
              <a:spcBef>
                <a:spcPct val="20000"/>
              </a:spcBef>
            </a:pPr>
            <a:r>
              <a:rPr lang="en-US" altLang="en-US" sz="2200" b="1" dirty="0">
                <a:cs typeface="B Nazanin" panose="00000400000000000000" pitchFamily="2" charset="-78"/>
              </a:rPr>
              <a:t>email</a:t>
            </a:r>
            <a:r>
              <a:rPr lang="en-US" altLang="en-US" sz="2400" b="1" dirty="0">
                <a:cs typeface="B Nazanin" panose="00000400000000000000" pitchFamily="2" charset="-78"/>
              </a:rPr>
              <a:t>:</a:t>
            </a:r>
            <a:endParaRPr lang="en-GB" altLang="en-US" sz="2400" b="1" dirty="0"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0753" y="6255655"/>
            <a:ext cx="35513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600" dirty="0" smtClean="0">
                <a:cs typeface="B Koodak" panose="00000700000000000000" pitchFamily="2" charset="-78"/>
              </a:rPr>
              <a:t>کد مقاله: </a:t>
            </a:r>
            <a:endParaRPr lang="en-CA" sz="1600" dirty="0">
              <a:cs typeface="B Koodak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900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 Koodak</vt:lpstr>
      <vt:lpstr>B Nazanin</vt:lpstr>
      <vt:lpstr>Calibri</vt:lpstr>
      <vt:lpstr>Calibri Light</vt:lpstr>
      <vt:lpstr>Serbie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Hooman</dc:creator>
  <cp:lastModifiedBy>Hooman</cp:lastModifiedBy>
  <cp:revision>6</cp:revision>
  <dcterms:created xsi:type="dcterms:W3CDTF">2023-10-21T17:39:48Z</dcterms:created>
  <dcterms:modified xsi:type="dcterms:W3CDTF">2023-10-21T20:07:32Z</dcterms:modified>
</cp:coreProperties>
</file>