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434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860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969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2075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7183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6657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4022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7162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2331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3110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5458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316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" y="0"/>
            <a:ext cx="12170664" cy="1885188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spect="1"/>
          </p:cNvSpPr>
          <p:nvPr/>
        </p:nvSpPr>
        <p:spPr>
          <a:xfrm>
            <a:off x="4161263" y="942594"/>
            <a:ext cx="3890809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fa-IR" sz="1600" dirty="0">
                <a:cs typeface="B Koodak" panose="00000700000000000000" pitchFamily="2" charset="-78"/>
              </a:rPr>
              <a:t>اولین کنفرانس ملی هوش مصنوعی و مهندسی نرم افزار</a:t>
            </a:r>
            <a:endParaRPr lang="en-CA" sz="1600" dirty="0">
              <a:cs typeface="B Koodak" panose="00000700000000000000" pitchFamily="2" charset="-78"/>
            </a:endParaRPr>
          </a:p>
          <a:p>
            <a:pPr algn="ctr"/>
            <a:r>
              <a:rPr lang="en-CA" sz="1600" dirty="0" smtClean="0">
                <a:latin typeface="Serbie" pitchFamily="50" charset="0"/>
              </a:rPr>
              <a:t>Ai-SOFT 2023</a:t>
            </a:r>
            <a:endParaRPr lang="en-CA" sz="1600" dirty="0">
              <a:latin typeface="Serbie" pitchFamily="50" charset="0"/>
            </a:endParaRPr>
          </a:p>
        </p:txBody>
      </p:sp>
      <p:sp>
        <p:nvSpPr>
          <p:cNvPr id="6" name="Text Box 103"/>
          <p:cNvSpPr txBox="1">
            <a:spLocks noChangeArrowheads="1"/>
          </p:cNvSpPr>
          <p:nvPr/>
        </p:nvSpPr>
        <p:spPr bwMode="auto">
          <a:xfrm>
            <a:off x="1679527" y="3097317"/>
            <a:ext cx="9178491" cy="11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1124" tIns="251124" rIns="251124" bIns="251124"/>
          <a:lstStyle>
            <a:lvl1pPr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CA" altLang="en-US" sz="2400" b="1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First Author, Second Author, …</a:t>
            </a:r>
            <a:endParaRPr lang="fa-IR" altLang="en-US" sz="2400" b="1" dirty="0"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 Box 126">
            <a:extLst>
              <a:ext uri="{FF2B5EF4-FFF2-40B4-BE49-F238E27FC236}">
                <a16:creationId xmlns:a16="http://schemas.microsoft.com/office/drawing/2014/main" id="{8AEBDBBD-7932-4A7F-93D6-1CB2D78FB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939" y="2322789"/>
            <a:ext cx="8227455" cy="796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7402" tIns="28701" rIns="57402" bIns="28701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>
              <a:defRPr sz="17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CA" sz="48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Nazanin" pitchFamily="2" charset="-78"/>
              </a:rPr>
              <a:t>Title of the paper</a:t>
            </a:r>
            <a:endParaRPr lang="en-US" altLang="en-US" sz="48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1816687" y="4450081"/>
            <a:ext cx="9178491" cy="1753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1124" tIns="251124" rIns="251124" bIns="251124"/>
          <a:lstStyle>
            <a:lvl1pPr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CA" altLang="en-US" sz="2400" b="1" dirty="0" smtClean="0">
                <a:cs typeface="B Nazanin" panose="00000400000000000000" pitchFamily="2" charset="-78"/>
              </a:rPr>
              <a:t>Presenter:</a:t>
            </a:r>
            <a:endParaRPr lang="fa-IR" altLang="en-US" sz="2400" b="1" dirty="0" smtClean="0">
              <a:cs typeface="B Nazanin" panose="00000400000000000000" pitchFamily="2" charset="-78"/>
            </a:endParaRPr>
          </a:p>
          <a:p>
            <a:pPr algn="ctr" rtl="1">
              <a:spcBef>
                <a:spcPct val="20000"/>
              </a:spcBef>
            </a:pPr>
            <a:r>
              <a:rPr lang="en-CA" altLang="en-US" sz="2400" b="1" dirty="0" smtClean="0">
                <a:cs typeface="B Nazanin" panose="00000400000000000000" pitchFamily="2" charset="-78"/>
              </a:rPr>
              <a:t>Affiliation:</a:t>
            </a:r>
            <a:endParaRPr lang="fa-IR" altLang="en-US" sz="2400" b="1" dirty="0">
              <a:cs typeface="B Nazanin" panose="00000400000000000000" pitchFamily="2" charset="-78"/>
            </a:endParaRPr>
          </a:p>
          <a:p>
            <a:pPr algn="ctr" rtl="1">
              <a:spcBef>
                <a:spcPct val="20000"/>
              </a:spcBef>
            </a:pPr>
            <a:r>
              <a:rPr lang="en-US" altLang="en-US" sz="2200" b="1" dirty="0">
                <a:cs typeface="B Nazanin" panose="00000400000000000000" pitchFamily="2" charset="-78"/>
              </a:rPr>
              <a:t>email</a:t>
            </a:r>
            <a:r>
              <a:rPr lang="en-US" altLang="en-US" sz="2400" b="1" dirty="0">
                <a:cs typeface="B Nazanin" panose="00000400000000000000" pitchFamily="2" charset="-78"/>
              </a:rPr>
              <a:t>:</a:t>
            </a:r>
            <a:endParaRPr lang="en-GB" altLang="en-US" sz="2400" b="1" dirty="0">
              <a:cs typeface="B Nazanin" panose="0000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63212" y="6364900"/>
            <a:ext cx="30178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b="1" dirty="0" smtClean="0"/>
              <a:t>Paper No: </a:t>
            </a:r>
            <a:endParaRPr lang="en-CA" sz="1600" b="1" dirty="0"/>
          </a:p>
        </p:txBody>
      </p:sp>
    </p:spTree>
    <p:extLst>
      <p:ext uri="{BB962C8B-B14F-4D97-AF65-F5344CB8AC3E}">
        <p14:creationId xmlns:p14="http://schemas.microsoft.com/office/powerpoint/2010/main" val="3475555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31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 Unicode MS</vt:lpstr>
      <vt:lpstr>Arial</vt:lpstr>
      <vt:lpstr>B Koodak</vt:lpstr>
      <vt:lpstr>B Nazanin</vt:lpstr>
      <vt:lpstr>Calibri</vt:lpstr>
      <vt:lpstr>Calibri Light</vt:lpstr>
      <vt:lpstr>Serbie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Hooman</dc:creator>
  <cp:lastModifiedBy>Hooman</cp:lastModifiedBy>
  <cp:revision>5</cp:revision>
  <dcterms:created xsi:type="dcterms:W3CDTF">2023-10-21T17:39:48Z</dcterms:created>
  <dcterms:modified xsi:type="dcterms:W3CDTF">2023-10-21T20:09:23Z</dcterms:modified>
</cp:coreProperties>
</file>