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396325" cy="30267275"/>
  <p:notesSz cx="39600188" cy="39600188"/>
  <p:defaultTextStyle>
    <a:defPPr>
      <a:defRPr lang="en-AU"/>
    </a:defPPr>
    <a:lvl1pPr algn="l" rtl="0" eaLnBrk="0" fontAlgn="base" hangingPunct="0">
      <a:spcBef>
        <a:spcPct val="0"/>
      </a:spcBef>
      <a:spcAft>
        <a:spcPct val="0"/>
      </a:spcAft>
      <a:defRPr sz="15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285750" indent="123825" algn="l" rtl="0" eaLnBrk="0" fontAlgn="base" hangingPunct="0">
      <a:spcBef>
        <a:spcPct val="0"/>
      </a:spcBef>
      <a:spcAft>
        <a:spcPct val="0"/>
      </a:spcAft>
      <a:defRPr sz="15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573088" indent="246063" algn="l" rtl="0" eaLnBrk="0" fontAlgn="base" hangingPunct="0">
      <a:spcBef>
        <a:spcPct val="0"/>
      </a:spcBef>
      <a:spcAft>
        <a:spcPct val="0"/>
      </a:spcAft>
      <a:defRPr sz="15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858838" indent="369888" algn="l" rtl="0" eaLnBrk="0" fontAlgn="base" hangingPunct="0">
      <a:spcBef>
        <a:spcPct val="0"/>
      </a:spcBef>
      <a:spcAft>
        <a:spcPct val="0"/>
      </a:spcAft>
      <a:defRPr sz="15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146175" indent="492125" algn="l" rtl="0" eaLnBrk="0" fontAlgn="base" hangingPunct="0">
      <a:spcBef>
        <a:spcPct val="0"/>
      </a:spcBef>
      <a:spcAft>
        <a:spcPct val="0"/>
      </a:spcAft>
      <a:defRPr sz="15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5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5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5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5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769">
          <p15:clr>
            <a:srgbClr val="A4A3A4"/>
          </p15:clr>
        </p15:guide>
        <p15:guide id="2" orient="horz" pos="1785">
          <p15:clr>
            <a:srgbClr val="A4A3A4"/>
          </p15:clr>
        </p15:guide>
        <p15:guide id="3" orient="horz" pos="4469">
          <p15:clr>
            <a:srgbClr val="A4A3A4"/>
          </p15:clr>
        </p15:guide>
        <p15:guide id="4" orient="horz" pos="14608">
          <p15:clr>
            <a:srgbClr val="A4A3A4"/>
          </p15:clr>
        </p15:guide>
        <p15:guide id="5" orient="horz" pos="3525">
          <p15:clr>
            <a:srgbClr val="A4A3A4"/>
          </p15:clr>
        </p15:guide>
        <p15:guide id="6" orient="horz" pos="18581">
          <p15:clr>
            <a:srgbClr val="A4A3A4"/>
          </p15:clr>
        </p15:guide>
        <p15:guide id="7" pos="13268">
          <p15:clr>
            <a:srgbClr val="A4A3A4"/>
          </p15:clr>
        </p15:guide>
        <p15:guide id="8" pos="9097">
          <p15:clr>
            <a:srgbClr val="A4A3A4"/>
          </p15:clr>
        </p15:guide>
        <p15:guide id="9" pos="192">
          <p15:clr>
            <a:srgbClr val="A4A3A4"/>
          </p15:clr>
        </p15:guide>
        <p15:guide id="10" pos="4364">
          <p15:clr>
            <a:srgbClr val="A4A3A4"/>
          </p15:clr>
        </p15:guide>
        <p15:guide id="11" pos="4657">
          <p15:clr>
            <a:srgbClr val="A4A3A4"/>
          </p15:clr>
        </p15:guide>
        <p15:guide id="12" pos="8829">
          <p15:clr>
            <a:srgbClr val="A4A3A4"/>
          </p15:clr>
        </p15:guide>
        <p15:guide id="13" pos="4791">
          <p15:clr>
            <a:srgbClr val="A4A3A4"/>
          </p15:clr>
        </p15:guide>
        <p15:guide id="14" pos="86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CC"/>
    <a:srgbClr val="000099"/>
    <a:srgbClr val="D6EEFA"/>
    <a:srgbClr val="F9D367"/>
    <a:srgbClr val="FFFFCC"/>
    <a:srgbClr val="003366"/>
    <a:srgbClr val="999999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8901" autoAdjust="0"/>
  </p:normalViewPr>
  <p:slideViewPr>
    <p:cSldViewPr>
      <p:cViewPr>
        <p:scale>
          <a:sx n="33" d="100"/>
          <a:sy n="33" d="100"/>
        </p:scale>
        <p:origin x="2050" y="-672"/>
      </p:cViewPr>
      <p:guideLst>
        <p:guide orient="horz" pos="18769"/>
        <p:guide orient="horz" pos="1785"/>
        <p:guide orient="horz" pos="4469"/>
        <p:guide orient="horz" pos="14608"/>
        <p:guide orient="horz" pos="3525"/>
        <p:guide orient="horz" pos="18581"/>
        <p:guide pos="13268"/>
        <p:guide pos="9097"/>
        <p:guide pos="192"/>
        <p:guide pos="4364"/>
        <p:guide pos="4657"/>
        <p:guide pos="8829"/>
        <p:guide pos="4791"/>
        <p:guide pos="86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F030355-E6BC-432B-B98D-7DE5BBD4029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17160875" cy="19796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50C0B5-5976-4104-B33E-DE41D3D5212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22431375" y="0"/>
            <a:ext cx="17159288" cy="19796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B2D6D47-FD74-4082-A622-1F67405027A2}" type="datetimeFigureOut">
              <a:rPr lang="en-US"/>
              <a:pPr>
                <a:defRPr/>
              </a:pPr>
              <a:t>10/21/2023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5E24046F-FDA5-4158-A9C5-9B065133826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4552613" y="2970213"/>
            <a:ext cx="10496550" cy="148494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8517F1B-7A80-4325-9980-74DCC0AE80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960813" y="18810288"/>
            <a:ext cx="31680150" cy="178196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64B1FB-AF43-4245-8AB1-C262B3C5C0F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37612638"/>
            <a:ext cx="17160875" cy="1981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378E49-596C-4B9E-BD7D-DAF4B7BB565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22431375" y="37612638"/>
            <a:ext cx="17159288" cy="1981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C81B896-098E-4840-9723-A12C0EF903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09575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1915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28725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39888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50085" algn="l" defTabSz="82003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60102" algn="l" defTabSz="82003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70119" algn="l" defTabSz="82003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80136" algn="l" defTabSz="82003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FD74386F-7346-4EAE-BB07-3F5D5DC008CC}" type="slidenum">
              <a:rPr lang="en-US" altLang="en-US" sz="1200" smtClean="0"/>
              <a:pPr/>
              <a:t>1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5035" y="9402224"/>
            <a:ext cx="18186257" cy="648834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9295" y="17151707"/>
            <a:ext cx="14977737" cy="7734470"/>
          </a:xfrm>
        </p:spPr>
        <p:txBody>
          <a:bodyPr/>
          <a:lstStyle>
            <a:lvl1pPr marL="0" indent="0" algn="ctr">
              <a:buNone/>
              <a:defRPr/>
            </a:lvl1pPr>
            <a:lvl2pPr marL="287012" indent="0" algn="ctr">
              <a:buNone/>
              <a:defRPr/>
            </a:lvl2pPr>
            <a:lvl3pPr marL="574024" indent="0" algn="ctr">
              <a:buNone/>
              <a:defRPr/>
            </a:lvl3pPr>
            <a:lvl4pPr marL="861036" indent="0" algn="ctr">
              <a:buNone/>
              <a:defRPr/>
            </a:lvl4pPr>
            <a:lvl5pPr marL="1148047" indent="0" algn="ctr">
              <a:buNone/>
              <a:defRPr/>
            </a:lvl5pPr>
            <a:lvl6pPr marL="1435059" indent="0" algn="ctr">
              <a:buNone/>
              <a:defRPr/>
            </a:lvl6pPr>
            <a:lvl7pPr marL="1722071" indent="0" algn="ctr">
              <a:buNone/>
              <a:defRPr/>
            </a:lvl7pPr>
            <a:lvl8pPr marL="2009083" indent="0" algn="ctr">
              <a:buNone/>
              <a:defRPr/>
            </a:lvl8pPr>
            <a:lvl9pPr marL="2296095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8727BE-023D-4B9D-AE94-88967F8961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58FE63-8C8B-4AF3-BF29-EAE167EF1E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5C68EBD-484C-4C6F-B70F-E1D1EF5608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3739F-7D06-4CDA-9903-1DFFB817CA9D}" type="slidenum">
              <a:rPr lang="ar-SA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958624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914E47A-15B2-4F59-89A0-D6E45263F7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3F66542-7CE2-4EFB-BA47-AD042E6487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6D70CA7-8700-4E5D-9C2D-54C3B32B36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47B0A-F3C1-4865-B452-F00E96E1A2F6}" type="slidenum">
              <a:rPr lang="ar-SA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230683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44728" y="2689925"/>
            <a:ext cx="4546564" cy="242143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5034" y="2689925"/>
            <a:ext cx="13565401" cy="2421432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19A9DB4-ECF8-4620-A2D3-D492ED98E5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EF6CA0E-89CF-4A9B-AFC3-C46D18B226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A0D16EB-6389-4DAA-9FCB-553E88D0B3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B78FD-9F49-46BB-BD67-EF13C8483F67}" type="slidenum">
              <a:rPr lang="ar-SA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552417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0C22901-B4D7-4CF8-9AF3-5BD319DF42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1900E62-FDCF-44B7-874E-0F432FFDB8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CB44203-2569-4663-B7BF-5E798D2136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FB33E-4871-4AFB-ACC7-76A82532A0F4}" type="slidenum">
              <a:rPr lang="ar-SA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441616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0161" y="19450028"/>
            <a:ext cx="18187031" cy="6010416"/>
          </a:xfrm>
        </p:spPr>
        <p:txBody>
          <a:bodyPr anchor="t"/>
          <a:lstStyle>
            <a:lvl1pPr algn="r">
              <a:defRPr sz="2500" b="1" cap="all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0161" y="12829062"/>
            <a:ext cx="18187031" cy="6620966"/>
          </a:xfrm>
        </p:spPr>
        <p:txBody>
          <a:bodyPr anchor="b"/>
          <a:lstStyle>
            <a:lvl1pPr marL="0" indent="0">
              <a:buNone/>
              <a:defRPr sz="1300"/>
            </a:lvl1pPr>
            <a:lvl2pPr marL="287012" indent="0">
              <a:buNone/>
              <a:defRPr sz="1200"/>
            </a:lvl2pPr>
            <a:lvl3pPr marL="574024" indent="0">
              <a:buNone/>
              <a:defRPr sz="1000"/>
            </a:lvl3pPr>
            <a:lvl4pPr marL="861036" indent="0">
              <a:buNone/>
              <a:defRPr sz="900"/>
            </a:lvl4pPr>
            <a:lvl5pPr marL="1148047" indent="0">
              <a:buNone/>
              <a:defRPr sz="900"/>
            </a:lvl5pPr>
            <a:lvl6pPr marL="1435059" indent="0">
              <a:buNone/>
              <a:defRPr sz="900"/>
            </a:lvl6pPr>
            <a:lvl7pPr marL="1722071" indent="0">
              <a:buNone/>
              <a:defRPr sz="900"/>
            </a:lvl7pPr>
            <a:lvl8pPr marL="2009083" indent="0">
              <a:buNone/>
              <a:defRPr sz="900"/>
            </a:lvl8pPr>
            <a:lvl9pPr marL="2296095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37E6FAF-B899-4FCD-8304-55CDEFB80A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2BD8BD-1337-4361-A3C2-2D14AEC625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8694A96-3DE5-4208-BD3B-25DD659E6C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4AD10-5B51-4FC7-B901-AB208B5702E0}" type="slidenum">
              <a:rPr lang="ar-SA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430133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5035" y="8742881"/>
            <a:ext cx="9055982" cy="1816136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35310" y="8742881"/>
            <a:ext cx="9055982" cy="1816136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2C2333-DDC6-43FD-9631-6FD8ABFEA7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30D1B2-7147-4EE1-A273-8A4836DC64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3BDFF4-F3B7-4816-926A-5A2FB4AAC3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3751F-73A1-4AE6-BB2E-D2D3FC2AF238}" type="slidenum">
              <a:rPr lang="ar-SA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4535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507" y="1212345"/>
            <a:ext cx="19257312" cy="504454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507" y="6774858"/>
            <a:ext cx="9453758" cy="2823794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7012" indent="0">
              <a:buNone/>
              <a:defRPr sz="1300" b="1"/>
            </a:lvl2pPr>
            <a:lvl3pPr marL="574024" indent="0">
              <a:buNone/>
              <a:defRPr sz="1200" b="1"/>
            </a:lvl3pPr>
            <a:lvl4pPr marL="861036" indent="0">
              <a:buNone/>
              <a:defRPr sz="1000" b="1"/>
            </a:lvl4pPr>
            <a:lvl5pPr marL="1148047" indent="0">
              <a:buNone/>
              <a:defRPr sz="1000" b="1"/>
            </a:lvl5pPr>
            <a:lvl6pPr marL="1435059" indent="0">
              <a:buNone/>
              <a:defRPr sz="1000" b="1"/>
            </a:lvl6pPr>
            <a:lvl7pPr marL="1722071" indent="0">
              <a:buNone/>
              <a:defRPr sz="1000" b="1"/>
            </a:lvl7pPr>
            <a:lvl8pPr marL="2009083" indent="0">
              <a:buNone/>
              <a:defRPr sz="1000" b="1"/>
            </a:lvl8pPr>
            <a:lvl9pPr marL="2296095" indent="0">
              <a:buNone/>
              <a:defRPr sz="1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507" y="9598650"/>
            <a:ext cx="9453758" cy="17438215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9192" y="6774858"/>
            <a:ext cx="9457627" cy="2823794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7012" indent="0">
              <a:buNone/>
              <a:defRPr sz="1300" b="1"/>
            </a:lvl2pPr>
            <a:lvl3pPr marL="574024" indent="0">
              <a:buNone/>
              <a:defRPr sz="1200" b="1"/>
            </a:lvl3pPr>
            <a:lvl4pPr marL="861036" indent="0">
              <a:buNone/>
              <a:defRPr sz="1000" b="1"/>
            </a:lvl4pPr>
            <a:lvl5pPr marL="1148047" indent="0">
              <a:buNone/>
              <a:defRPr sz="1000" b="1"/>
            </a:lvl5pPr>
            <a:lvl6pPr marL="1435059" indent="0">
              <a:buNone/>
              <a:defRPr sz="1000" b="1"/>
            </a:lvl6pPr>
            <a:lvl7pPr marL="1722071" indent="0">
              <a:buNone/>
              <a:defRPr sz="1000" b="1"/>
            </a:lvl7pPr>
            <a:lvl8pPr marL="2009083" indent="0">
              <a:buNone/>
              <a:defRPr sz="1000" b="1"/>
            </a:lvl8pPr>
            <a:lvl9pPr marL="2296095" indent="0">
              <a:buNone/>
              <a:defRPr sz="1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9192" y="9598650"/>
            <a:ext cx="9457627" cy="17438215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3E3C792-682D-479A-97D9-FC33B75B47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5960832-FE8D-4010-9986-E0FD1F3F9C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FBB9CFC-4C65-441C-A438-BAC4E95D55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06859-F1E5-41C5-BDFB-77D7306D8FF4}" type="slidenum">
              <a:rPr lang="ar-SA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643373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22DC48E-3076-41FF-930D-5035BEA352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DC63F16-006F-4D27-8113-9FB2C1025D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D212C1F-C98F-44BD-9444-0DDC3AB782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F39CB-4C43-4F02-8FC6-DCFFA0CC02F2}" type="slidenum">
              <a:rPr lang="ar-SA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011599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F10BDA4-B9FB-4652-B241-16AD7393B2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897796E-6430-4F42-A834-A4999D5E4A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90BDDE9-3C69-4219-8B7A-1788C12DF8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232A8-F34D-4CA0-A8C9-00C04A43A6EA}" type="slidenum">
              <a:rPr lang="ar-SA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118779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508" y="1204837"/>
            <a:ext cx="7039242" cy="5128371"/>
          </a:xfrm>
        </p:spPr>
        <p:txBody>
          <a:bodyPr anchor="b"/>
          <a:lstStyle>
            <a:lvl1pPr algn="r">
              <a:defRPr sz="13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5679" y="1204837"/>
            <a:ext cx="11961140" cy="2583202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508" y="6333209"/>
            <a:ext cx="7039242" cy="20703657"/>
          </a:xfrm>
        </p:spPr>
        <p:txBody>
          <a:bodyPr/>
          <a:lstStyle>
            <a:lvl1pPr marL="0" indent="0">
              <a:buNone/>
              <a:defRPr sz="900"/>
            </a:lvl1pPr>
            <a:lvl2pPr marL="287012" indent="0">
              <a:buNone/>
              <a:defRPr sz="700"/>
            </a:lvl2pPr>
            <a:lvl3pPr marL="574024" indent="0">
              <a:buNone/>
              <a:defRPr sz="600"/>
            </a:lvl3pPr>
            <a:lvl4pPr marL="861036" indent="0">
              <a:buNone/>
              <a:defRPr sz="500"/>
            </a:lvl4pPr>
            <a:lvl5pPr marL="1148047" indent="0">
              <a:buNone/>
              <a:defRPr sz="500"/>
            </a:lvl5pPr>
            <a:lvl6pPr marL="1435059" indent="0">
              <a:buNone/>
              <a:defRPr sz="500"/>
            </a:lvl6pPr>
            <a:lvl7pPr marL="1722071" indent="0">
              <a:buNone/>
              <a:defRPr sz="500"/>
            </a:lvl7pPr>
            <a:lvl8pPr marL="2009083" indent="0">
              <a:buNone/>
              <a:defRPr sz="500"/>
            </a:lvl8pPr>
            <a:lvl9pPr marL="2296095" indent="0">
              <a:buNone/>
              <a:defRPr sz="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C70628-D003-448E-842B-14226B7882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1CE40F-DCA9-4FA1-AD6B-3901F32B0F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9677EC-73FA-44D9-AB61-0226B7AA91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5F89A-E0FC-4B8C-B4D3-118311EB07AC}" type="slidenum">
              <a:rPr lang="ar-SA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424654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3674" y="21186592"/>
            <a:ext cx="12837950" cy="2502256"/>
          </a:xfrm>
        </p:spPr>
        <p:txBody>
          <a:bodyPr anchor="b"/>
          <a:lstStyle>
            <a:lvl1pPr algn="r">
              <a:defRPr sz="13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3674" y="2704938"/>
            <a:ext cx="12837950" cy="18160116"/>
          </a:xfrm>
        </p:spPr>
        <p:txBody>
          <a:bodyPr/>
          <a:lstStyle>
            <a:lvl1pPr marL="0" indent="0">
              <a:buNone/>
              <a:defRPr sz="2000"/>
            </a:lvl1pPr>
            <a:lvl2pPr marL="287012" indent="0">
              <a:buNone/>
              <a:defRPr sz="1800"/>
            </a:lvl2pPr>
            <a:lvl3pPr marL="574024" indent="0">
              <a:buNone/>
              <a:defRPr sz="1500"/>
            </a:lvl3pPr>
            <a:lvl4pPr marL="861036" indent="0">
              <a:buNone/>
              <a:defRPr sz="1300"/>
            </a:lvl4pPr>
            <a:lvl5pPr marL="1148047" indent="0">
              <a:buNone/>
              <a:defRPr sz="1300"/>
            </a:lvl5pPr>
            <a:lvl6pPr marL="1435059" indent="0">
              <a:buNone/>
              <a:defRPr sz="1300"/>
            </a:lvl6pPr>
            <a:lvl7pPr marL="1722071" indent="0">
              <a:buNone/>
              <a:defRPr sz="1300"/>
            </a:lvl7pPr>
            <a:lvl8pPr marL="2009083" indent="0">
              <a:buNone/>
              <a:defRPr sz="1300"/>
            </a:lvl8pPr>
            <a:lvl9pPr marL="2296095" indent="0">
              <a:buNone/>
              <a:defRPr sz="1300"/>
            </a:lvl9pPr>
          </a:lstStyle>
          <a:p>
            <a:pPr lvl="0"/>
            <a:endParaRPr lang="fa-I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3674" y="23688848"/>
            <a:ext cx="12837950" cy="3551951"/>
          </a:xfrm>
        </p:spPr>
        <p:txBody>
          <a:bodyPr/>
          <a:lstStyle>
            <a:lvl1pPr marL="0" indent="0">
              <a:buNone/>
              <a:defRPr sz="900"/>
            </a:lvl1pPr>
            <a:lvl2pPr marL="287012" indent="0">
              <a:buNone/>
              <a:defRPr sz="700"/>
            </a:lvl2pPr>
            <a:lvl3pPr marL="574024" indent="0">
              <a:buNone/>
              <a:defRPr sz="600"/>
            </a:lvl3pPr>
            <a:lvl4pPr marL="861036" indent="0">
              <a:buNone/>
              <a:defRPr sz="500"/>
            </a:lvl4pPr>
            <a:lvl5pPr marL="1148047" indent="0">
              <a:buNone/>
              <a:defRPr sz="500"/>
            </a:lvl5pPr>
            <a:lvl6pPr marL="1435059" indent="0">
              <a:buNone/>
              <a:defRPr sz="500"/>
            </a:lvl6pPr>
            <a:lvl7pPr marL="1722071" indent="0">
              <a:buNone/>
              <a:defRPr sz="500"/>
            </a:lvl7pPr>
            <a:lvl8pPr marL="2009083" indent="0">
              <a:buNone/>
              <a:defRPr sz="500"/>
            </a:lvl8pPr>
            <a:lvl9pPr marL="2296095" indent="0">
              <a:buNone/>
              <a:defRPr sz="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1D60D4-8226-421F-88F1-859885C8FA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1E9EDE-9C4F-4C4C-8BDF-63908F6EA0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2AD1C6-6605-4CB6-8049-B0DB52BFBC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F1C74-9608-4A55-B766-CACB553C8E56}" type="slidenum">
              <a:rPr lang="ar-SA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837261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04963" y="2689225"/>
            <a:ext cx="18186400" cy="504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5500" tIns="137750" rIns="275500" bIns="1377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04963" y="8742363"/>
            <a:ext cx="18186400" cy="1816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5500" tIns="137750" rIns="275500" bIns="1377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text styles</a:t>
            </a:r>
          </a:p>
          <a:p>
            <a:pPr lvl="1"/>
            <a:r>
              <a:rPr lang="en-AU" altLang="en-US" smtClean="0"/>
              <a:t>Second level</a:t>
            </a:r>
          </a:p>
          <a:p>
            <a:pPr lvl="2"/>
            <a:r>
              <a:rPr lang="en-AU" altLang="en-US" smtClean="0"/>
              <a:t>Third level</a:t>
            </a:r>
          </a:p>
          <a:p>
            <a:pPr lvl="3"/>
            <a:r>
              <a:rPr lang="en-AU" altLang="en-US" smtClean="0"/>
              <a:t>Fourth level</a:t>
            </a:r>
          </a:p>
          <a:p>
            <a:pPr lvl="4"/>
            <a:r>
              <a:rPr lang="en-AU" altLang="en-US" smtClean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80E87AB-3B46-4510-8584-5C9AB9E271B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04963" y="27578050"/>
            <a:ext cx="4457700" cy="201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75500" tIns="137750" rIns="275500" bIns="137750" numCol="1" anchor="t" anchorCtr="0" compatLnSpc="1">
            <a:prstTxWarp prst="textNoShape">
              <a:avLst/>
            </a:prstTxWarp>
          </a:bodyPr>
          <a:lstStyle>
            <a:lvl1pPr>
              <a:defRPr sz="4200"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AE68ABC-00D0-4A2E-BCAE-6FDEA1DC9D5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2025" y="27578050"/>
            <a:ext cx="6772275" cy="201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75500" tIns="137750" rIns="275500" bIns="137750" numCol="1" anchor="t" anchorCtr="0" compatLnSpc="1">
            <a:prstTxWarp prst="textNoShape">
              <a:avLst/>
            </a:prstTxWarp>
          </a:bodyPr>
          <a:lstStyle>
            <a:lvl1pPr algn="ctr">
              <a:defRPr sz="4200"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66E453D-5192-4DD6-BCDA-1364C0DAEAD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333663" y="27578050"/>
            <a:ext cx="4457700" cy="201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75500" tIns="137750" rIns="275500" bIns="137750" numCol="1" anchor="t" anchorCtr="0" compatLnSpc="1">
            <a:prstTxWarp prst="textNoShape">
              <a:avLst/>
            </a:prstTxWarp>
          </a:bodyPr>
          <a:lstStyle>
            <a:lvl1pPr algn="r">
              <a:defRPr sz="4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E12D550-40EC-4FA6-B55F-1B3CCB2C486D}" type="slidenum">
              <a:rPr lang="ar-SA" altLang="en-US"/>
              <a:pPr>
                <a:defRPr/>
              </a:pPr>
              <a:t>‹#›</a:t>
            </a:fld>
            <a:endParaRPr lang="en-AU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8E868CCA-62AB-417E-B6DD-1DDE2599ECA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21396325" cy="30267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57402" tIns="28701" rIns="57402" bIns="28701" anchor="ctr"/>
          <a:lstStyle>
            <a:lvl1pPr>
              <a:defRPr sz="17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defRPr/>
            </a:pPr>
            <a:endParaRPr lang="fa-I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ctr" defTabSz="2754313" rtl="0" eaLnBrk="0" fontAlgn="base" hangingPunct="0">
        <a:spcBef>
          <a:spcPct val="0"/>
        </a:spcBef>
        <a:spcAft>
          <a:spcPct val="0"/>
        </a:spcAft>
        <a:defRPr sz="13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754313" rtl="0" eaLnBrk="0" fontAlgn="base" hangingPunct="0">
        <a:spcBef>
          <a:spcPct val="0"/>
        </a:spcBef>
        <a:spcAft>
          <a:spcPct val="0"/>
        </a:spcAft>
        <a:defRPr sz="13300">
          <a:solidFill>
            <a:schemeClr val="tx2"/>
          </a:solidFill>
          <a:latin typeface="Times" pitchFamily="18" charset="0"/>
        </a:defRPr>
      </a:lvl2pPr>
      <a:lvl3pPr algn="ctr" defTabSz="2754313" rtl="0" eaLnBrk="0" fontAlgn="base" hangingPunct="0">
        <a:spcBef>
          <a:spcPct val="0"/>
        </a:spcBef>
        <a:spcAft>
          <a:spcPct val="0"/>
        </a:spcAft>
        <a:defRPr sz="13300">
          <a:solidFill>
            <a:schemeClr val="tx2"/>
          </a:solidFill>
          <a:latin typeface="Times" pitchFamily="18" charset="0"/>
        </a:defRPr>
      </a:lvl3pPr>
      <a:lvl4pPr algn="ctr" defTabSz="2754313" rtl="0" eaLnBrk="0" fontAlgn="base" hangingPunct="0">
        <a:spcBef>
          <a:spcPct val="0"/>
        </a:spcBef>
        <a:spcAft>
          <a:spcPct val="0"/>
        </a:spcAft>
        <a:defRPr sz="13300">
          <a:solidFill>
            <a:schemeClr val="tx2"/>
          </a:solidFill>
          <a:latin typeface="Times" pitchFamily="18" charset="0"/>
        </a:defRPr>
      </a:lvl4pPr>
      <a:lvl5pPr algn="ctr" defTabSz="2754313" rtl="0" eaLnBrk="0" fontAlgn="base" hangingPunct="0">
        <a:spcBef>
          <a:spcPct val="0"/>
        </a:spcBef>
        <a:spcAft>
          <a:spcPct val="0"/>
        </a:spcAft>
        <a:defRPr sz="13300">
          <a:solidFill>
            <a:schemeClr val="tx2"/>
          </a:solidFill>
          <a:latin typeface="Times" pitchFamily="18" charset="0"/>
        </a:defRPr>
      </a:lvl5pPr>
      <a:lvl6pPr marL="287012" algn="ctr" defTabSz="2755514" rtl="0" fontAlgn="base">
        <a:spcBef>
          <a:spcPct val="0"/>
        </a:spcBef>
        <a:spcAft>
          <a:spcPct val="0"/>
        </a:spcAft>
        <a:defRPr sz="13300">
          <a:solidFill>
            <a:schemeClr val="tx2"/>
          </a:solidFill>
          <a:latin typeface="Times" pitchFamily="18" charset="0"/>
        </a:defRPr>
      </a:lvl6pPr>
      <a:lvl7pPr marL="574024" algn="ctr" defTabSz="2755514" rtl="0" fontAlgn="base">
        <a:spcBef>
          <a:spcPct val="0"/>
        </a:spcBef>
        <a:spcAft>
          <a:spcPct val="0"/>
        </a:spcAft>
        <a:defRPr sz="13300">
          <a:solidFill>
            <a:schemeClr val="tx2"/>
          </a:solidFill>
          <a:latin typeface="Times" pitchFamily="18" charset="0"/>
        </a:defRPr>
      </a:lvl7pPr>
      <a:lvl8pPr marL="861036" algn="ctr" defTabSz="2755514" rtl="0" fontAlgn="base">
        <a:spcBef>
          <a:spcPct val="0"/>
        </a:spcBef>
        <a:spcAft>
          <a:spcPct val="0"/>
        </a:spcAft>
        <a:defRPr sz="13300">
          <a:solidFill>
            <a:schemeClr val="tx2"/>
          </a:solidFill>
          <a:latin typeface="Times" pitchFamily="18" charset="0"/>
        </a:defRPr>
      </a:lvl8pPr>
      <a:lvl9pPr marL="1148047" algn="ctr" defTabSz="2755514" rtl="0" fontAlgn="base">
        <a:spcBef>
          <a:spcPct val="0"/>
        </a:spcBef>
        <a:spcAft>
          <a:spcPct val="0"/>
        </a:spcAft>
        <a:defRPr sz="13300">
          <a:solidFill>
            <a:schemeClr val="tx2"/>
          </a:solidFill>
          <a:latin typeface="Times" pitchFamily="18" charset="0"/>
        </a:defRPr>
      </a:lvl9pPr>
    </p:titleStyle>
    <p:bodyStyle>
      <a:lvl1pPr marL="1031875" indent="-1031875" algn="l" defTabSz="2754313" rtl="0" eaLnBrk="0" fontAlgn="base" hangingPunct="0">
        <a:spcBef>
          <a:spcPct val="20000"/>
        </a:spcBef>
        <a:spcAft>
          <a:spcPct val="0"/>
        </a:spcAft>
        <a:buChar char="•"/>
        <a:defRPr sz="9600">
          <a:solidFill>
            <a:schemeClr val="tx1"/>
          </a:solidFill>
          <a:latin typeface="+mn-lt"/>
          <a:ea typeface="+mn-ea"/>
          <a:cs typeface="+mn-cs"/>
        </a:defRPr>
      </a:lvl1pPr>
      <a:lvl2pPr marL="2236788" indent="-858838" algn="l" defTabSz="2754313" rtl="0" eaLnBrk="0" fontAlgn="base" hangingPunct="0">
        <a:spcBef>
          <a:spcPct val="20000"/>
        </a:spcBef>
        <a:spcAft>
          <a:spcPct val="0"/>
        </a:spcAft>
        <a:buChar char="–"/>
        <a:defRPr sz="8500">
          <a:solidFill>
            <a:schemeClr val="tx1"/>
          </a:solidFill>
          <a:latin typeface="+mn-lt"/>
        </a:defRPr>
      </a:lvl2pPr>
      <a:lvl3pPr marL="3443288" indent="-687388" algn="l" defTabSz="2754313" rtl="0" eaLnBrk="0" fontAlgn="base" hangingPunct="0">
        <a:spcBef>
          <a:spcPct val="20000"/>
        </a:spcBef>
        <a:spcAft>
          <a:spcPct val="0"/>
        </a:spcAft>
        <a:buChar char="•"/>
        <a:defRPr sz="7300">
          <a:solidFill>
            <a:schemeClr val="tx1"/>
          </a:solidFill>
          <a:latin typeface="+mn-lt"/>
        </a:defRPr>
      </a:lvl3pPr>
      <a:lvl4pPr marL="4819650" indent="-687388" algn="l" defTabSz="2754313" rtl="0" eaLnBrk="0" fontAlgn="base" hangingPunct="0">
        <a:spcBef>
          <a:spcPct val="20000"/>
        </a:spcBef>
        <a:spcAft>
          <a:spcPct val="0"/>
        </a:spcAft>
        <a:buChar char="–"/>
        <a:defRPr sz="6000">
          <a:solidFill>
            <a:schemeClr val="tx1"/>
          </a:solidFill>
          <a:latin typeface="+mn-lt"/>
        </a:defRPr>
      </a:lvl4pPr>
      <a:lvl5pPr marL="6196013" indent="-687388" algn="l" defTabSz="2754313" rtl="0" eaLnBrk="0" fontAlgn="base" hangingPunct="0">
        <a:spcBef>
          <a:spcPct val="20000"/>
        </a:spcBef>
        <a:spcAft>
          <a:spcPct val="0"/>
        </a:spcAft>
        <a:buChar char="»"/>
        <a:defRPr sz="6000">
          <a:solidFill>
            <a:schemeClr val="tx1"/>
          </a:solidFill>
          <a:latin typeface="+mn-lt"/>
        </a:defRPr>
      </a:lvl5pPr>
      <a:lvl6pPr marL="6484675" indent="-687633" algn="l" defTabSz="2755514" rtl="0" fontAlgn="base">
        <a:spcBef>
          <a:spcPct val="20000"/>
        </a:spcBef>
        <a:spcAft>
          <a:spcPct val="0"/>
        </a:spcAft>
        <a:buChar char="»"/>
        <a:defRPr sz="6000">
          <a:solidFill>
            <a:schemeClr val="tx1"/>
          </a:solidFill>
          <a:latin typeface="+mn-lt"/>
        </a:defRPr>
      </a:lvl6pPr>
      <a:lvl7pPr marL="6771687" indent="-687633" algn="l" defTabSz="2755514" rtl="0" fontAlgn="base">
        <a:spcBef>
          <a:spcPct val="20000"/>
        </a:spcBef>
        <a:spcAft>
          <a:spcPct val="0"/>
        </a:spcAft>
        <a:buChar char="»"/>
        <a:defRPr sz="6000">
          <a:solidFill>
            <a:schemeClr val="tx1"/>
          </a:solidFill>
          <a:latin typeface="+mn-lt"/>
        </a:defRPr>
      </a:lvl7pPr>
      <a:lvl8pPr marL="7058698" indent="-687633" algn="l" defTabSz="2755514" rtl="0" fontAlgn="base">
        <a:spcBef>
          <a:spcPct val="20000"/>
        </a:spcBef>
        <a:spcAft>
          <a:spcPct val="0"/>
        </a:spcAft>
        <a:buChar char="»"/>
        <a:defRPr sz="6000">
          <a:solidFill>
            <a:schemeClr val="tx1"/>
          </a:solidFill>
          <a:latin typeface="+mn-lt"/>
        </a:defRPr>
      </a:lvl8pPr>
      <a:lvl9pPr marL="7345710" indent="-687633" algn="l" defTabSz="2755514" rtl="0" fontAlgn="base">
        <a:spcBef>
          <a:spcPct val="20000"/>
        </a:spcBef>
        <a:spcAft>
          <a:spcPct val="0"/>
        </a:spcAft>
        <a:buChar char="»"/>
        <a:defRPr sz="6000">
          <a:solidFill>
            <a:schemeClr val="tx1"/>
          </a:solidFill>
          <a:latin typeface="+mn-lt"/>
        </a:defRPr>
      </a:lvl9pPr>
    </p:bodyStyle>
    <p:otherStyle>
      <a:defPPr>
        <a:defRPr lang="fa-IR"/>
      </a:defPPr>
      <a:lvl1pPr marL="0" algn="r" defTabSz="574024" rtl="1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87012" algn="r" defTabSz="574024" rtl="1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74024" algn="r" defTabSz="574024" rtl="1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61036" algn="r" defTabSz="574024" rtl="1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48047" algn="r" defTabSz="574024" rtl="1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35059" algn="r" defTabSz="574024" rtl="1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722071" algn="r" defTabSz="574024" rtl="1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09083" algn="r" defTabSz="574024" rtl="1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96095" algn="r" defTabSz="574024" rtl="1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103"/>
          <p:cNvSpPr txBox="1">
            <a:spLocks noChangeArrowheads="1"/>
          </p:cNvSpPr>
          <p:nvPr/>
        </p:nvSpPr>
        <p:spPr bwMode="auto">
          <a:xfrm>
            <a:off x="3431510" y="4252117"/>
            <a:ext cx="14630400" cy="196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51124" tIns="251124" rIns="251124" bIns="251124"/>
          <a:lstStyle>
            <a:lvl1pPr defTabSz="711200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711200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711200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711200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711200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7112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7112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7112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7112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rtl="1">
              <a:spcBef>
                <a:spcPct val="20000"/>
              </a:spcBef>
            </a:pPr>
            <a:r>
              <a:rPr lang="fa-IR" altLang="en-US" sz="2800" b="1" dirty="0">
                <a:cs typeface="B Nazanin" panose="00000400000000000000" pitchFamily="2" charset="-78"/>
              </a:rPr>
              <a:t>نویسنده اول، نویسنده دوم، نویسنده سوم و ...</a:t>
            </a:r>
          </a:p>
          <a:p>
            <a:pPr algn="ctr" rtl="1">
              <a:spcBef>
                <a:spcPct val="20000"/>
              </a:spcBef>
            </a:pPr>
            <a:r>
              <a:rPr lang="fa-IR" altLang="en-US" sz="2400" b="1" dirty="0" smtClean="0">
                <a:cs typeface="B Nazanin" panose="00000400000000000000" pitchFamily="2" charset="-78"/>
              </a:rPr>
              <a:t>وابستگی سازمانی نویسنده مسوول</a:t>
            </a:r>
          </a:p>
          <a:p>
            <a:pPr algn="ctr" rtl="1">
              <a:spcBef>
                <a:spcPct val="20000"/>
              </a:spcBef>
            </a:pPr>
            <a:r>
              <a:rPr lang="en-US" altLang="en-US" sz="2400" b="1" dirty="0" smtClean="0">
                <a:cs typeface="B Nazanin" panose="00000400000000000000" pitchFamily="2" charset="-78"/>
              </a:rPr>
              <a:t>Email</a:t>
            </a:r>
            <a:r>
              <a:rPr lang="fa-IR" altLang="en-US" sz="2400" b="1" dirty="0" smtClean="0">
                <a:cs typeface="B Nazanin" panose="00000400000000000000" pitchFamily="2" charset="-78"/>
              </a:rPr>
              <a:t>(نویسنده مسوول)</a:t>
            </a:r>
            <a:r>
              <a:rPr lang="en-US" altLang="en-US" sz="2800" b="1" dirty="0" smtClean="0">
                <a:cs typeface="B Nazanin" panose="00000400000000000000" pitchFamily="2" charset="-78"/>
              </a:rPr>
              <a:t>: </a:t>
            </a:r>
            <a:endParaRPr lang="en-GB" altLang="en-US" sz="2800" b="1" dirty="0">
              <a:cs typeface="B Nazanin" panose="00000400000000000000" pitchFamily="2" charset="-78"/>
            </a:endParaRPr>
          </a:p>
        </p:txBody>
      </p:sp>
      <p:sp>
        <p:nvSpPr>
          <p:cNvPr id="14340" name="Rectangle 106"/>
          <p:cNvSpPr>
            <a:spLocks noChangeArrowheads="1"/>
          </p:cNvSpPr>
          <p:nvPr/>
        </p:nvSpPr>
        <p:spPr bwMode="auto">
          <a:xfrm>
            <a:off x="11022013" y="6387304"/>
            <a:ext cx="9628187" cy="6430171"/>
          </a:xfrm>
          <a:prstGeom prst="rect">
            <a:avLst/>
          </a:prstGeom>
          <a:solidFill>
            <a:schemeClr val="bg1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lIns="219169" tIns="219169" rIns="219169" bIns="219169"/>
          <a:lstStyle>
            <a:lvl1pPr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 rtl="1">
              <a:spcBef>
                <a:spcPct val="50000"/>
              </a:spcBef>
            </a:pPr>
            <a:r>
              <a:rPr lang="fa-IR" altLang="en-US" sz="2600" b="1" dirty="0" smtClean="0">
                <a:latin typeface="Arial" panose="020B0604020202020204" pitchFamily="34" charset="0"/>
                <a:cs typeface="B Nazanin" panose="00000400000000000000" pitchFamily="2" charset="-78"/>
              </a:rPr>
              <a:t>چکیده:</a:t>
            </a:r>
          </a:p>
          <a:p>
            <a:pPr algn="just" rtl="1" eaLnBrk="1" hangingPunct="1">
              <a:defRPr/>
            </a:pPr>
            <a:r>
              <a:rPr lang="fa-IR" altLang="en-US" sz="2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برا</a:t>
            </a:r>
            <a:r>
              <a:rPr lang="fa-IR" sz="2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ی تهیه پوستر به نکات زیر دقت کنید:</a:t>
            </a:r>
          </a:p>
          <a:p>
            <a:pPr algn="just" rtl="1" eaLnBrk="1" hangingPunct="1">
              <a:defRPr/>
            </a:pPr>
            <a:endParaRPr lang="fa-IR" sz="2600" b="1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marL="822960" indent="-457200" algn="just" rtl="1" eaLnBrk="1" hangingPunct="1">
              <a:buFont typeface="Arial" panose="020B0604020202020204" pitchFamily="34" charset="0"/>
              <a:buChar char="•"/>
              <a:defRPr/>
            </a:pPr>
            <a:r>
              <a:rPr lang="fa-IR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اندازه  قلم متن اصلی </a:t>
            </a:r>
            <a:r>
              <a:rPr lang="fa-IR" sz="2400" b="1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24، </a:t>
            </a:r>
            <a:r>
              <a:rPr lang="en-US" sz="20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B </a:t>
            </a:r>
            <a:r>
              <a:rPr lang="en-US" sz="20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Nazanin</a:t>
            </a:r>
            <a:r>
              <a:rPr lang="fa-IR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برای متون فارسی می باشد. برای لغات انگلیسی از  فونت </a:t>
            </a:r>
            <a:r>
              <a:rPr lang="en-US" sz="20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Time New Romance</a:t>
            </a:r>
            <a:r>
              <a:rPr lang="fa-IR" sz="20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و دو سایز کوچکتر از اندازه قلم فارسی استفاده شود.</a:t>
            </a:r>
          </a:p>
          <a:p>
            <a:pPr marL="822960" indent="-457200" algn="just" rtl="1" eaLnBrk="1" hangingPunct="1">
              <a:buFont typeface="Arial" panose="020B0604020202020204" pitchFamily="34" charset="0"/>
              <a:buChar char="•"/>
              <a:defRPr/>
            </a:pPr>
            <a:r>
              <a:rPr lang="fa-IR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اندازه فونت عنوان مقاله </a:t>
            </a:r>
            <a:r>
              <a:rPr lang="fa-IR" sz="2400" b="1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48 </a:t>
            </a:r>
            <a:r>
              <a:rPr lang="en-US" sz="20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B </a:t>
            </a:r>
            <a:r>
              <a:rPr lang="en-US" sz="20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Nazanin</a:t>
            </a:r>
            <a:r>
              <a:rPr lang="fa-IR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400" b="1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و </a:t>
            </a:r>
            <a:r>
              <a:rPr lang="fa-IR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زیرعنوان‌ها </a:t>
            </a:r>
            <a:r>
              <a:rPr lang="fa-IR" sz="2400" b="1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26 </a:t>
            </a:r>
            <a:r>
              <a:rPr lang="fa-IR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می‌باشد.</a:t>
            </a:r>
          </a:p>
          <a:p>
            <a:pPr marL="822960" indent="-457200" algn="just" rtl="1" eaLnBrk="1" hangingPunct="1">
              <a:buFont typeface="Arial" panose="020B0604020202020204" pitchFamily="34" charset="0"/>
              <a:buChar char="•"/>
              <a:defRPr/>
            </a:pPr>
            <a:r>
              <a:rPr lang="fa-IR" altLang="en-US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زیر عنوان 1 باید شامل چکیده مقاله باشد.</a:t>
            </a:r>
          </a:p>
          <a:p>
            <a:pPr marL="822960" indent="-457200" algn="just" rtl="1" eaLnBrk="1" hangingPunct="1">
              <a:buFont typeface="Arial" panose="020B0604020202020204" pitchFamily="34" charset="0"/>
              <a:buChar char="•"/>
              <a:defRPr/>
            </a:pPr>
            <a:r>
              <a:rPr lang="fa-IR" altLang="en-US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آخرین زیرعنوان باید شامل چند مرجع منتخب استفاده شده در پوستر باشد.</a:t>
            </a:r>
          </a:p>
          <a:p>
            <a:pPr marL="822960" indent="-457200" algn="just" rtl="1" eaLnBrk="1" hangingPunct="1">
              <a:buFont typeface="Arial" panose="020B0604020202020204" pitchFamily="34" charset="0"/>
              <a:buChar char="•"/>
              <a:defRPr/>
            </a:pPr>
            <a:r>
              <a:rPr lang="fa-IR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تمامی شکل‌ها و جداول ارائه شده باید دارای عنوان باشند.</a:t>
            </a:r>
          </a:p>
          <a:p>
            <a:pPr marL="822960" indent="-457200" algn="just" rtl="1" eaLnBrk="1" hangingPunct="1">
              <a:buFont typeface="Arial" panose="020B0604020202020204" pitchFamily="34" charset="0"/>
              <a:buChar char="•"/>
              <a:defRPr/>
            </a:pPr>
            <a:r>
              <a:rPr lang="ar-SA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ابعاد </a:t>
            </a:r>
            <a:r>
              <a:rPr lang="fa-IR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پوستر</a:t>
            </a:r>
            <a:r>
              <a:rPr lang="ar-SA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: ابعاد</a:t>
            </a:r>
            <a:r>
              <a:rPr lang="fa-IR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پوستر</a:t>
            </a:r>
            <a:r>
              <a:rPr lang="ar-SA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ar-SA" sz="2400" b="1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بین</a:t>
            </a:r>
            <a:r>
              <a:rPr lang="fa-IR" sz="2400" b="1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60</a:t>
            </a:r>
            <a:r>
              <a:rPr lang="ar-SA" sz="2400" b="1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×</a:t>
            </a:r>
            <a:r>
              <a:rPr lang="fa-IR" sz="2400" b="1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85(60 </a:t>
            </a:r>
            <a:r>
              <a:rPr lang="fa-IR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سانتیمتر عرض و </a:t>
            </a:r>
            <a:r>
              <a:rPr lang="fa-IR" sz="2400" b="1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85 </a:t>
            </a:r>
            <a:r>
              <a:rPr lang="fa-IR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سانتیمتر </a:t>
            </a:r>
            <a:r>
              <a:rPr lang="fa-IR" sz="2400" b="1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طول-کاغذ </a:t>
            </a:r>
            <a:r>
              <a:rPr lang="en-CA" sz="2400" b="1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A1</a:t>
            </a:r>
            <a:r>
              <a:rPr lang="fa-IR" sz="2400" b="1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) </a:t>
            </a:r>
            <a:r>
              <a:rPr lang="fa-IR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و به صورت عمودی باشد.</a:t>
            </a:r>
          </a:p>
          <a:p>
            <a:pPr marL="822960" indent="-457200" algn="just" rtl="1" eaLnBrk="1" hangingPunct="1">
              <a:buFont typeface="Arial" panose="020B0604020202020204" pitchFamily="34" charset="0"/>
              <a:buChar char="•"/>
              <a:defRPr/>
            </a:pPr>
            <a:r>
              <a:rPr lang="fa-IR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فاصله متن از لبه کاغذ باید 4 سانتیمتر باشد. </a:t>
            </a:r>
          </a:p>
          <a:p>
            <a:pPr marL="822960" indent="-457200" algn="just" rtl="1" eaLnBrk="1" hangingPunct="1">
              <a:buFont typeface="Arial" panose="020B0604020202020204" pitchFamily="34" charset="0"/>
              <a:buChar char="•"/>
              <a:defRPr/>
            </a:pPr>
            <a:r>
              <a:rPr lang="fa-IR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پوستر باید در یک صفحه تهیه شود.</a:t>
            </a:r>
            <a:endParaRPr lang="en-US" sz="2400" b="1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ct val="50000"/>
              </a:spcBef>
            </a:pPr>
            <a:endParaRPr lang="fa-IR" altLang="en-US" sz="2600" dirty="0"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  <p:sp>
        <p:nvSpPr>
          <p:cNvPr id="14341" name="Rectangle 107"/>
          <p:cNvSpPr>
            <a:spLocks noChangeArrowheads="1"/>
          </p:cNvSpPr>
          <p:nvPr/>
        </p:nvSpPr>
        <p:spPr bwMode="auto">
          <a:xfrm>
            <a:off x="800100" y="20772437"/>
            <a:ext cx="9639300" cy="4886326"/>
          </a:xfrm>
          <a:prstGeom prst="rect">
            <a:avLst/>
          </a:prstGeom>
          <a:solidFill>
            <a:schemeClr val="bg1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lIns="219169" tIns="219169" rIns="219169" bIns="219169"/>
          <a:lstStyle>
            <a:lvl1pPr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 rtl="1">
              <a:spcBef>
                <a:spcPct val="50000"/>
              </a:spcBef>
            </a:pPr>
            <a:r>
              <a:rPr lang="fa-IR" altLang="en-US" sz="2600" b="1" dirty="0">
                <a:latin typeface="Arial" panose="020B0604020202020204" pitchFamily="34" charset="0"/>
                <a:cs typeface="B Nazanin" panose="00000400000000000000" pitchFamily="2" charset="-78"/>
              </a:rPr>
              <a:t>بحث و نتیجه </a:t>
            </a:r>
            <a:r>
              <a:rPr lang="fa-IR" altLang="en-US" sz="2600" b="1" dirty="0" smtClean="0">
                <a:latin typeface="Arial" panose="020B0604020202020204" pitchFamily="34" charset="0"/>
                <a:cs typeface="B Nazanin" panose="00000400000000000000" pitchFamily="2" charset="-78"/>
              </a:rPr>
              <a:t>گیری:</a:t>
            </a:r>
            <a:endParaRPr lang="en-US" altLang="en-US" sz="2600" b="1" dirty="0"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  <p:sp>
        <p:nvSpPr>
          <p:cNvPr id="14342" name="Rectangle 108"/>
          <p:cNvSpPr>
            <a:spLocks noChangeArrowheads="1"/>
          </p:cNvSpPr>
          <p:nvPr/>
        </p:nvSpPr>
        <p:spPr bwMode="auto">
          <a:xfrm>
            <a:off x="765175" y="6387305"/>
            <a:ext cx="9609138" cy="13937457"/>
          </a:xfrm>
          <a:prstGeom prst="rect">
            <a:avLst/>
          </a:prstGeom>
          <a:solidFill>
            <a:schemeClr val="bg1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lIns="219169" tIns="219169" rIns="219169" bIns="219169"/>
          <a:lstStyle>
            <a:lvl1pPr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 rtl="1">
              <a:spcBef>
                <a:spcPct val="50000"/>
              </a:spcBef>
            </a:pPr>
            <a:r>
              <a:rPr lang="fa-IR" altLang="en-US" sz="2600" b="1" dirty="0" smtClean="0">
                <a:latin typeface="Arial" panose="020B0604020202020204" pitchFamily="34" charset="0"/>
                <a:cs typeface="B Nazanin" panose="00000400000000000000" pitchFamily="2" charset="-78"/>
              </a:rPr>
              <a:t>عنوان این قسمت:</a:t>
            </a:r>
            <a:endParaRPr lang="fa-IR" altLang="en-US" sz="2600" dirty="0"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  <p:sp>
        <p:nvSpPr>
          <p:cNvPr id="14343" name="Rectangle 109"/>
          <p:cNvSpPr>
            <a:spLocks noChangeArrowheads="1"/>
          </p:cNvSpPr>
          <p:nvPr/>
        </p:nvSpPr>
        <p:spPr bwMode="auto">
          <a:xfrm>
            <a:off x="11022013" y="21553488"/>
            <a:ext cx="9628187" cy="8210550"/>
          </a:xfrm>
          <a:prstGeom prst="rect">
            <a:avLst/>
          </a:prstGeom>
          <a:solidFill>
            <a:schemeClr val="bg1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lIns="219169" tIns="219169" rIns="219169" bIns="219169"/>
          <a:lstStyle>
            <a:lvl1pPr marL="231775" indent="-231775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 rtl="1">
              <a:spcBef>
                <a:spcPct val="50000"/>
              </a:spcBef>
            </a:pPr>
            <a:r>
              <a:rPr lang="fa-IR" altLang="en-US" sz="2600" b="1" dirty="0" smtClean="0">
                <a:latin typeface="Arial" panose="020B0604020202020204" pitchFamily="34" charset="0"/>
                <a:cs typeface="B Nazanin" panose="00000400000000000000" pitchFamily="2" charset="-78"/>
              </a:rPr>
              <a:t>عنوان این قسمت:</a:t>
            </a:r>
            <a:endParaRPr lang="en-US" altLang="en-US" sz="2600" b="1" dirty="0"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  <p:sp>
        <p:nvSpPr>
          <p:cNvPr id="14344" name="Rectangle 111"/>
          <p:cNvSpPr>
            <a:spLocks noChangeArrowheads="1"/>
          </p:cNvSpPr>
          <p:nvPr/>
        </p:nvSpPr>
        <p:spPr bwMode="auto">
          <a:xfrm>
            <a:off x="865188" y="26106438"/>
            <a:ext cx="9574212" cy="3581400"/>
          </a:xfrm>
          <a:prstGeom prst="rect">
            <a:avLst/>
          </a:prstGeom>
          <a:solidFill>
            <a:schemeClr val="bg1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lIns="219169" tIns="219169" rIns="219169" bIns="219169"/>
          <a:lstStyle>
            <a:lvl1pPr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fa-IR" altLang="en-US" sz="2600" b="1" dirty="0" smtClean="0">
                <a:latin typeface="Arial" panose="020B0604020202020204" pitchFamily="34" charset="0"/>
                <a:cs typeface="B Nazanin" panose="00000400000000000000" pitchFamily="2" charset="-78"/>
              </a:rPr>
              <a:t>مراجع:</a:t>
            </a:r>
            <a:endParaRPr lang="en-US" altLang="en-US" sz="2600" b="1" dirty="0"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  <p:sp>
        <p:nvSpPr>
          <p:cNvPr id="13322" name="Text Box 126">
            <a:extLst>
              <a:ext uri="{FF2B5EF4-FFF2-40B4-BE49-F238E27FC236}">
                <a16:creationId xmlns:a16="http://schemas.microsoft.com/office/drawing/2014/main" id="{8AEBDBBD-7932-4A7F-93D6-1CB2D78FBF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1510" y="3455491"/>
            <a:ext cx="14630400" cy="796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7402" tIns="28701" rIns="57402" bIns="28701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>
              <a:defRPr sz="17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fa-IR" sz="4800" b="1" dirty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cs typeface="B Nazanin" pitchFamily="2" charset="-78"/>
              </a:rPr>
              <a:t>عنوان مقاله</a:t>
            </a:r>
            <a:endParaRPr lang="en-US" altLang="en-US" sz="48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Arial" pitchFamily="34" charset="0"/>
              <a:cs typeface="B Nazanin" pitchFamily="2" charset="-78"/>
            </a:endParaRPr>
          </a:p>
        </p:txBody>
      </p:sp>
      <p:sp>
        <p:nvSpPr>
          <p:cNvPr id="14346" name="Rectangle 106"/>
          <p:cNvSpPr>
            <a:spLocks noChangeArrowheads="1"/>
          </p:cNvSpPr>
          <p:nvPr/>
        </p:nvSpPr>
        <p:spPr bwMode="auto">
          <a:xfrm>
            <a:off x="11014075" y="13076238"/>
            <a:ext cx="9628188" cy="1468437"/>
          </a:xfrm>
          <a:prstGeom prst="rect">
            <a:avLst/>
          </a:prstGeom>
          <a:solidFill>
            <a:schemeClr val="bg1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lIns="219169" tIns="219169" rIns="219169" bIns="219169"/>
          <a:lstStyle>
            <a:lvl1pPr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 rtl="1">
              <a:spcBef>
                <a:spcPct val="50000"/>
              </a:spcBef>
            </a:pPr>
            <a:r>
              <a:rPr lang="fa-IR" altLang="en-US" sz="2600" b="1" dirty="0">
                <a:latin typeface="Arial" panose="020B0604020202020204" pitchFamily="34" charset="0"/>
                <a:cs typeface="B Nazanin" panose="00000400000000000000" pitchFamily="2" charset="-78"/>
              </a:rPr>
              <a:t>کلمات </a:t>
            </a:r>
            <a:r>
              <a:rPr lang="fa-IR" altLang="en-US" sz="2600" b="1" dirty="0" smtClean="0">
                <a:latin typeface="Arial" panose="020B0604020202020204" pitchFamily="34" charset="0"/>
                <a:cs typeface="B Nazanin" panose="00000400000000000000" pitchFamily="2" charset="-78"/>
              </a:rPr>
              <a:t>کلیدی:</a:t>
            </a:r>
            <a:endParaRPr lang="fa-IR" altLang="en-US" sz="2600" b="1" dirty="0">
              <a:latin typeface="Arial" panose="020B0604020202020204" pitchFamily="34" charset="0"/>
              <a:cs typeface="B Nazanin" panose="00000400000000000000" pitchFamily="2" charset="-78"/>
            </a:endParaRPr>
          </a:p>
          <a:p>
            <a:pPr algn="r" rtl="1">
              <a:spcBef>
                <a:spcPct val="50000"/>
              </a:spcBef>
            </a:pPr>
            <a:endParaRPr lang="fa-IR" altLang="en-US" sz="2700" b="1" dirty="0">
              <a:solidFill>
                <a:srgbClr val="0070C0"/>
              </a:solidFill>
              <a:latin typeface="Arial" panose="020B0604020202020204" pitchFamily="34" charset="0"/>
              <a:cs typeface="B Mitra" panose="00000400000000000000" pitchFamily="2" charset="-78"/>
            </a:endParaRPr>
          </a:p>
          <a:p>
            <a:pPr algn="r" rtl="1">
              <a:spcBef>
                <a:spcPct val="50000"/>
              </a:spcBef>
            </a:pPr>
            <a:endParaRPr lang="fa-IR" altLang="en-US" sz="2700" b="1" dirty="0">
              <a:solidFill>
                <a:srgbClr val="0070C0"/>
              </a:solidFill>
              <a:latin typeface="Arial" panose="020B0604020202020204" pitchFamily="34" charset="0"/>
              <a:cs typeface="B Mitra" panose="00000400000000000000" pitchFamily="2" charset="-78"/>
            </a:endParaRPr>
          </a:p>
          <a:p>
            <a:pPr algn="r" rtl="1">
              <a:spcBef>
                <a:spcPct val="50000"/>
              </a:spcBef>
            </a:pPr>
            <a:endParaRPr lang="fa-IR" altLang="en-US" sz="2700" b="1" dirty="0">
              <a:solidFill>
                <a:srgbClr val="0070C0"/>
              </a:solidFill>
              <a:latin typeface="Arial" panose="020B0604020202020204" pitchFamily="34" charset="0"/>
              <a:cs typeface="B Mitra" panose="00000400000000000000" pitchFamily="2" charset="-78"/>
            </a:endParaRPr>
          </a:p>
        </p:txBody>
      </p:sp>
      <p:sp>
        <p:nvSpPr>
          <p:cNvPr id="14349" name="Rectangle 109"/>
          <p:cNvSpPr>
            <a:spLocks noChangeArrowheads="1"/>
          </p:cNvSpPr>
          <p:nvPr/>
        </p:nvSpPr>
        <p:spPr bwMode="auto">
          <a:xfrm>
            <a:off x="11052175" y="14676438"/>
            <a:ext cx="9628188" cy="6705600"/>
          </a:xfrm>
          <a:prstGeom prst="rect">
            <a:avLst/>
          </a:prstGeom>
          <a:solidFill>
            <a:schemeClr val="bg1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lIns="219169" tIns="219169" rIns="219169" bIns="219169"/>
          <a:lstStyle>
            <a:lvl1pPr marL="231775" indent="-231775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 rtl="1">
              <a:spcBef>
                <a:spcPct val="50000"/>
              </a:spcBef>
            </a:pPr>
            <a:r>
              <a:rPr lang="fa-IR" altLang="en-US" sz="2600" b="1" dirty="0" smtClean="0">
                <a:latin typeface="Arial" panose="020B0604020202020204" pitchFamily="34" charset="0"/>
                <a:cs typeface="B Nazanin" panose="00000400000000000000" pitchFamily="2" charset="-78"/>
              </a:rPr>
              <a:t>مقدمه:</a:t>
            </a:r>
            <a:endParaRPr lang="en-US" altLang="en-US" sz="2600" b="1" dirty="0"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5" y="-1"/>
            <a:ext cx="21384000" cy="3312298"/>
          </a:xfrm>
          <a:prstGeom prst="rect">
            <a:avLst/>
          </a:prstGeom>
        </p:spPr>
      </p:pic>
      <p:sp>
        <p:nvSpPr>
          <p:cNvPr id="16" name="TextBox 15"/>
          <p:cNvSpPr txBox="1">
            <a:spLocks noChangeAspect="1"/>
          </p:cNvSpPr>
          <p:nvPr/>
        </p:nvSpPr>
        <p:spPr>
          <a:xfrm>
            <a:off x="7317941" y="1798637"/>
            <a:ext cx="6857538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a-IR" sz="2400" dirty="0">
                <a:cs typeface="B Koodak" panose="00000700000000000000" pitchFamily="2" charset="-78"/>
              </a:rPr>
              <a:t>اولین کنفرانس ملی هوش مصنوعی و مهندسی نرم افزار</a:t>
            </a:r>
            <a:endParaRPr lang="en-CA" sz="2400" dirty="0">
              <a:cs typeface="B Koodak" panose="00000700000000000000" pitchFamily="2" charset="-78"/>
            </a:endParaRPr>
          </a:p>
          <a:p>
            <a:pPr algn="ctr"/>
            <a:r>
              <a:rPr lang="en-CA" sz="2400" dirty="0" smtClean="0">
                <a:latin typeface="Serbie" pitchFamily="50" charset="0"/>
              </a:rPr>
              <a:t>Ai-SOFT 2023</a:t>
            </a:r>
            <a:endParaRPr lang="en-CA" sz="2400" dirty="0">
              <a:latin typeface="Serbie" pitchFamily="50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159206" y="5967402"/>
            <a:ext cx="3551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dirty="0" smtClean="0">
                <a:cs typeface="B Koodak" panose="00000700000000000000" pitchFamily="2" charset="-78"/>
              </a:rPr>
              <a:t>کد مقاله: </a:t>
            </a:r>
            <a:endParaRPr lang="en-CA" sz="2400" dirty="0">
              <a:cs typeface="B Koodak" panose="000007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1469</TotalTime>
  <Words>186</Words>
  <Application>Microsoft Office PowerPoint</Application>
  <PresentationFormat>Custom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B Koodak</vt:lpstr>
      <vt:lpstr>B Mitra</vt:lpstr>
      <vt:lpstr>B Nazanin</vt:lpstr>
      <vt:lpstr>Calibri</vt:lpstr>
      <vt:lpstr>Serbie</vt:lpstr>
      <vt:lpstr>Times</vt:lpstr>
      <vt:lpstr>Times New Roman</vt:lpstr>
      <vt:lpstr>Blank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SAS Center</dc:creator>
  <cp:lastModifiedBy>Hooman</cp:lastModifiedBy>
  <cp:revision>219</cp:revision>
  <cp:lastPrinted>2001-08-01T02:48:55Z</cp:lastPrinted>
  <dcterms:created xsi:type="dcterms:W3CDTF">2001-07-30T02:35:00Z</dcterms:created>
  <dcterms:modified xsi:type="dcterms:W3CDTF">2023-10-21T20:10:34Z</dcterms:modified>
</cp:coreProperties>
</file>